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38" d="100"/>
          <a:sy n="38" d="100"/>
        </p:scale>
        <p:origin x="1882" y="6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EF32F-3280-4663-880F-C8D2FC70E993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9D1FE-C207-4476-99C1-A7028091A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06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F2AD0-9975-4D3C-912A-0B60BD0D07D1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710D8-8C21-4D48-B89D-C2D2CB3EC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527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yer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710816" y="823067"/>
            <a:ext cx="4422658" cy="97697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9000" cap="all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710816" y="1928578"/>
            <a:ext cx="4422658" cy="201159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90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710816" y="4377004"/>
            <a:ext cx="4422658" cy="23627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710816" y="4773879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38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710816" y="6077467"/>
            <a:ext cx="4422658" cy="23627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710816" y="6474342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38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710816" y="7511224"/>
            <a:ext cx="4422658" cy="45320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400" cap="none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710816" y="8051876"/>
            <a:ext cx="4422658" cy="79249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 (use Insert &gt; Symbol to add a small dot between words]</a:t>
            </a:r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20" hasCustomPrompt="1"/>
          </p:nvPr>
        </p:nvSpPr>
        <p:spPr>
          <a:xfrm>
            <a:off x="710816" y="9184576"/>
            <a:ext cx="4422658" cy="23831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21" hasCustomPrompt="1"/>
          </p:nvPr>
        </p:nvSpPr>
        <p:spPr>
          <a:xfrm>
            <a:off x="5443237" y="823067"/>
            <a:ext cx="1936131" cy="57259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400" cap="all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1" name="Text Placeholder 8"/>
          <p:cNvSpPr>
            <a:spLocks noGrp="1"/>
          </p:cNvSpPr>
          <p:nvPr>
            <p:ph type="body" sz="quarter" idx="22" hasCustomPrompt="1"/>
          </p:nvPr>
        </p:nvSpPr>
        <p:spPr>
          <a:xfrm>
            <a:off x="5443237" y="1800045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2" name="Text Placeholder 8"/>
          <p:cNvSpPr>
            <a:spLocks noGrp="1"/>
          </p:cNvSpPr>
          <p:nvPr>
            <p:ph type="body" sz="quarter" idx="23" hasCustomPrompt="1"/>
          </p:nvPr>
        </p:nvSpPr>
        <p:spPr>
          <a:xfrm>
            <a:off x="5443237" y="2466869"/>
            <a:ext cx="1936131" cy="91076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5" name="Text Placeholder 8"/>
          <p:cNvSpPr>
            <a:spLocks noGrp="1"/>
          </p:cNvSpPr>
          <p:nvPr>
            <p:ph type="body" sz="quarter" idx="24" hasCustomPrompt="1"/>
          </p:nvPr>
        </p:nvSpPr>
        <p:spPr>
          <a:xfrm>
            <a:off x="5443237" y="3377636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25" hasCustomPrompt="1"/>
          </p:nvPr>
        </p:nvSpPr>
        <p:spPr>
          <a:xfrm>
            <a:off x="5443237" y="4044459"/>
            <a:ext cx="1936131" cy="910768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7" name="Text Placeholder 8"/>
          <p:cNvSpPr>
            <a:spLocks noGrp="1"/>
          </p:cNvSpPr>
          <p:nvPr>
            <p:ph type="body" sz="quarter" idx="26" hasCustomPrompt="1"/>
          </p:nvPr>
        </p:nvSpPr>
        <p:spPr>
          <a:xfrm>
            <a:off x="5443237" y="495522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8" name="Text Placeholder 8"/>
          <p:cNvSpPr>
            <a:spLocks noGrp="1"/>
          </p:cNvSpPr>
          <p:nvPr>
            <p:ph type="body" sz="quarter" idx="27" hasCustomPrompt="1"/>
          </p:nvPr>
        </p:nvSpPr>
        <p:spPr>
          <a:xfrm>
            <a:off x="5443237" y="5622051"/>
            <a:ext cx="1936131" cy="1835215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9" name="Text Placeholder 8"/>
          <p:cNvSpPr>
            <a:spLocks noGrp="1"/>
          </p:cNvSpPr>
          <p:nvPr>
            <p:ph type="body" sz="quarter" idx="28" hasCustomPrompt="1"/>
          </p:nvPr>
        </p:nvSpPr>
        <p:spPr>
          <a:xfrm>
            <a:off x="5443237" y="745726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0" name="Text Placeholder 8"/>
          <p:cNvSpPr>
            <a:spLocks noGrp="1"/>
          </p:cNvSpPr>
          <p:nvPr>
            <p:ph type="body" sz="quarter" idx="29" hasCustomPrompt="1"/>
          </p:nvPr>
        </p:nvSpPr>
        <p:spPr>
          <a:xfrm>
            <a:off x="5443237" y="8124090"/>
            <a:ext cx="1936131" cy="1298802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67603"/>
            <a:ext cx="4518910" cy="3763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Add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4299283"/>
            <a:ext cx="4518911" cy="5229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3D48-5C63-4CD0-B9D2-B4D2F496D790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AEA7-0C3C-4CCF-BA6B-669D7915826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225867" y="535519"/>
            <a:ext cx="0" cy="8993491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900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2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2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29816" y="537317"/>
            <a:ext cx="4803658" cy="976977"/>
          </a:xfrm>
        </p:spPr>
        <p:txBody>
          <a:bodyPr/>
          <a:lstStyle/>
          <a:p>
            <a:pPr algn="ctr"/>
            <a:r>
              <a:rPr lang="en-US" sz="7200" dirty="0">
                <a:solidFill>
                  <a:schemeClr val="bg2">
                    <a:lumMod val="50000"/>
                  </a:schemeClr>
                </a:solidFill>
              </a:rPr>
              <a:t>SJCS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04800" y="1566629"/>
            <a:ext cx="4828674" cy="1085726"/>
          </a:xfrm>
        </p:spPr>
        <p:txBody>
          <a:bodyPr/>
          <a:lstStyle/>
          <a:p>
            <a:pPr algn="ctr"/>
            <a:r>
              <a:rPr lang="en-US" sz="7200" dirty="0">
                <a:solidFill>
                  <a:schemeClr val="accent1">
                    <a:lumMod val="50000"/>
                  </a:schemeClr>
                </a:solidFill>
              </a:rPr>
              <a:t>Trivia Night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29816" y="2778902"/>
            <a:ext cx="4803658" cy="342130"/>
          </a:xfrm>
        </p:spPr>
        <p:txBody>
          <a:bodyPr/>
          <a:lstStyle/>
          <a:p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When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304800" y="3232926"/>
            <a:ext cx="4828674" cy="894566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Fri., April 13, 2018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6:30pm – 9pm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329816" y="4498785"/>
            <a:ext cx="4422658" cy="377876"/>
          </a:xfrm>
        </p:spPr>
        <p:txBody>
          <a:bodyPr/>
          <a:lstStyle/>
          <a:p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Where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304800" y="4952810"/>
            <a:ext cx="4828674" cy="894566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St. Jude Catholic School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Hettinger Hall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04800" y="6031110"/>
            <a:ext cx="4422658" cy="1102545"/>
          </a:xfrm>
        </p:spPr>
        <p:txBody>
          <a:bodyPr/>
          <a:lstStyle/>
          <a:p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Adults only (21+) </a:t>
            </a:r>
          </a:p>
          <a:p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Non-parishioners welcome</a:t>
            </a:r>
          </a:p>
          <a:p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Bring your own refreshments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329816" y="7209855"/>
            <a:ext cx="4803658" cy="588144"/>
          </a:xfrm>
        </p:spPr>
        <p:txBody>
          <a:bodyPr/>
          <a:lstStyle/>
          <a:p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FEATURING: Quiz Master Chase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Lisenby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0"/>
          </p:nvPr>
        </p:nvSpPr>
        <p:spPr>
          <a:xfrm>
            <a:off x="329816" y="8006065"/>
            <a:ext cx="4803658" cy="5334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Registration form on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Schoolspeak.com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2"/>
          </p:nvPr>
        </p:nvSpPr>
        <p:spPr>
          <a:xfrm>
            <a:off x="5443237" y="637995"/>
            <a:ext cx="2100563" cy="666824"/>
          </a:xfrm>
        </p:spPr>
        <p:txBody>
          <a:bodyPr/>
          <a:lstStyle/>
          <a:p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Tickets: 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3"/>
          </p:nvPr>
        </p:nvSpPr>
        <p:spPr>
          <a:xfrm>
            <a:off x="5443237" y="1323869"/>
            <a:ext cx="1936131" cy="910766"/>
          </a:xfrm>
        </p:spPr>
        <p:txBody>
          <a:bodyPr/>
          <a:lstStyle/>
          <a:p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$15/person</a:t>
            </a:r>
          </a:p>
          <a:p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$25/couple</a:t>
            </a:r>
          </a:p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6"/>
          </p:nvPr>
        </p:nvSpPr>
        <p:spPr>
          <a:xfrm>
            <a:off x="5443237" y="6422077"/>
            <a:ext cx="1936131" cy="666824"/>
          </a:xfrm>
        </p:spPr>
        <p:txBody>
          <a:bodyPr/>
          <a:lstStyle/>
          <a:p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Prizes!!!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7"/>
          </p:nvPr>
        </p:nvSpPr>
        <p:spPr>
          <a:xfrm>
            <a:off x="5443237" y="7165101"/>
            <a:ext cx="1936131" cy="1835215"/>
          </a:xfrm>
        </p:spPr>
        <p:txBody>
          <a:bodyPr/>
          <a:lstStyle/>
          <a:p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Cash Prize</a:t>
            </a:r>
          </a:p>
          <a:p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Door Prizes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8"/>
          </p:nvPr>
        </p:nvSpPr>
        <p:spPr>
          <a:xfrm>
            <a:off x="5443237" y="7895417"/>
            <a:ext cx="2100563" cy="666824"/>
          </a:xfrm>
        </p:spPr>
        <p:txBody>
          <a:bodyPr/>
          <a:lstStyle/>
          <a:p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Benefiting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9"/>
          </p:nvPr>
        </p:nvSpPr>
        <p:spPr>
          <a:xfrm>
            <a:off x="5443237" y="8657490"/>
            <a:ext cx="1936131" cy="1298802"/>
          </a:xfrm>
        </p:spPr>
        <p:txBody>
          <a:bodyPr/>
          <a:lstStyle/>
          <a:p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St. Jude Catholic School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53051" y="4392879"/>
            <a:ext cx="22479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Limit 8 people/ table.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Want to join and don’t have a table? No problem! Join us and make some new friends!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367036" y="3919035"/>
            <a:ext cx="2176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TABLE SIZE</a:t>
            </a:r>
          </a:p>
        </p:txBody>
      </p:sp>
      <p:sp>
        <p:nvSpPr>
          <p:cNvPr id="21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332792" y="8744501"/>
            <a:ext cx="4803658" cy="968346"/>
          </a:xfrm>
        </p:spPr>
        <p:txBody>
          <a:bodyPr/>
          <a:lstStyle/>
          <a:p>
            <a:pPr algn="ctr"/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Questions?: Contact Matt at</a:t>
            </a:r>
          </a:p>
          <a:p>
            <a:pPr algn="ctr"/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ppsc_reverend@yahoo.com</a:t>
            </a:r>
          </a:p>
        </p:txBody>
      </p:sp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</p:sld>
</file>

<file path=ppt/theme/theme1.xml><?xml version="1.0" encoding="utf-8"?>
<a:theme xmlns:a="http://schemas.openxmlformats.org/drawingml/2006/main" name="Student Flyer 8.5 x 11">
  <a:themeElements>
    <a:clrScheme name="Student Flyer Red">
      <a:dk1>
        <a:srgbClr val="333333"/>
      </a:dk1>
      <a:lt1>
        <a:sysClr val="window" lastClr="FFFFFF"/>
      </a:lt1>
      <a:dk2>
        <a:srgbClr val="000000"/>
      </a:dk2>
      <a:lt2>
        <a:srgbClr val="B2B2B2"/>
      </a:lt2>
      <a:accent1>
        <a:srgbClr val="F11A2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udent_Flyer_Red.potx" id="{277F8900-E811-4A84-8B3D-0F1AF6670908}" vid="{E296F468-9928-4483-B23B-FCE20D897B81}"/>
    </a:ext>
  </a:extLst>
</a:theme>
</file>

<file path=ppt/theme/theme2.xml><?xml version="1.0" encoding="utf-8"?>
<a:theme xmlns:a="http://schemas.openxmlformats.org/drawingml/2006/main" name="Office Theme">
  <a:themeElements>
    <a:clrScheme name="Student Flyer Red">
      <a:dk1>
        <a:srgbClr val="333333"/>
      </a:dk1>
      <a:lt1>
        <a:sysClr val="window" lastClr="FFFFFF"/>
      </a:lt1>
      <a:dk2>
        <a:srgbClr val="000000"/>
      </a:dk2>
      <a:lt2>
        <a:srgbClr val="B2B2B2"/>
      </a:lt2>
      <a:accent1>
        <a:srgbClr val="F11A2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tudent Flyer Red">
      <a:dk1>
        <a:srgbClr val="333333"/>
      </a:dk1>
      <a:lt1>
        <a:sysClr val="window" lastClr="FFFFFF"/>
      </a:lt1>
      <a:dk2>
        <a:srgbClr val="000000"/>
      </a:dk2>
      <a:lt2>
        <a:srgbClr val="B2B2B2"/>
      </a:lt2>
      <a:accent1>
        <a:srgbClr val="F11A2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52FA43F-A72F-4D60-A5F8-E144227DB6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Student flyer (red and black bold design)</Template>
  <TotalTime>0</TotalTime>
  <Words>106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Impact</vt:lpstr>
      <vt:lpstr>Student Flyer 8.5 x 11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2016-03-03T15:30:37Z</dcterms:created>
  <dcterms:modified xsi:type="dcterms:W3CDTF">2018-03-11T19:25:08Z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TC038960969991</vt:lpwstr>
  </property>
</Properties>
</file>